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Alfa Slab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.fntdata"/><Relationship Id="rId13" Type="http://schemas.openxmlformats.org/officeDocument/2006/relationships/slide" Target="slides/slide8.xml"/><Relationship Id="rId24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e02dbcb0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e02dbcb0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e02dbcb0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e02dbcb0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e02dbcb0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e02dbcb0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e02dbcb0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e02dbcb0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e02dbcb0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e02dbcb0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e02dbcb0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e02dbcb0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e02dbcb0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e02dbcb0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e02dbcb0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e02dbcb0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e02dbcb0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e02dbcb0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e02dbcb0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e02dbcb0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e02dbcb0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e02dbcb0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e02dbcb0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e02dbcb0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e02dbcb0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e02dbcb0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NETSPARKER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SCANNING</a:t>
            </a:r>
            <a:endParaRPr/>
          </a:p>
          <a:p>
            <a:pPr indent="-356869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83"/>
              <a:t>SHAHINA ALI SAIFI</a:t>
            </a:r>
            <a:endParaRPr sz="2183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Second vulnerability:</a:t>
            </a:r>
            <a:endParaRPr sz="2200"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00" y="1152475"/>
            <a:ext cx="8986699" cy="380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7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FF0000"/>
                </a:solidFill>
              </a:rPr>
              <a:t>Third vulnerability: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8258" l="-860" r="859" t="5809"/>
          <a:stretch/>
        </p:blipFill>
        <p:spPr>
          <a:xfrm>
            <a:off x="50" y="912300"/>
            <a:ext cx="9143952" cy="380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5490" l="0" r="0" t="-5490"/>
          <a:stretch/>
        </p:blipFill>
        <p:spPr>
          <a:xfrm>
            <a:off x="237738" y="228100"/>
            <a:ext cx="8668526" cy="45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5809" l="0" r="0" t="3978"/>
          <a:stretch/>
        </p:blipFill>
        <p:spPr>
          <a:xfrm>
            <a:off x="0" y="204475"/>
            <a:ext cx="9144000" cy="464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ANALYSIS FOR: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33">
                <a:solidFill>
                  <a:srgbClr val="000000"/>
                </a:solidFill>
              </a:rPr>
              <a:t>https://zero.websec</a:t>
            </a:r>
            <a:r>
              <a:rPr lang="en" sz="1833">
                <a:solidFill>
                  <a:srgbClr val="000000"/>
                </a:solidFill>
              </a:rPr>
              <a:t>urity.com</a:t>
            </a:r>
            <a:endParaRPr sz="1833">
              <a:solidFill>
                <a:srgbClr val="000000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06675" y="1294025"/>
            <a:ext cx="8001600" cy="30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50" y="1294025"/>
            <a:ext cx="6782251" cy="35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Vulnerability: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     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959048" cy="37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9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770750"/>
            <a:ext cx="8520600" cy="3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